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285" r:id="rId68"/>
    <p:sldId id="324" r:id="rId69"/>
    <p:sldId id="277" r:id="rId70"/>
    <p:sldId id="294" r:id="rId71"/>
    <p:sldId id="336" r:id="rId7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CFF"/>
    <a:srgbClr val="FF32F5"/>
    <a:srgbClr val="F1FDD1"/>
    <a:srgbClr val="00FF2D"/>
    <a:srgbClr val="E3FFE2"/>
    <a:srgbClr val="D7FFD6"/>
    <a:srgbClr val="D0FFCA"/>
    <a:srgbClr val="00DFF7"/>
    <a:srgbClr val="FF8300"/>
    <a:srgbClr val="A92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39"/>
    <p:restoredTop sz="94719"/>
  </p:normalViewPr>
  <p:slideViewPr>
    <p:cSldViewPr snapToGrid="0">
      <p:cViewPr>
        <p:scale>
          <a:sx n="89" d="100"/>
          <a:sy n="89" d="100"/>
        </p:scale>
        <p:origin x="1816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54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0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82.png"/><Relationship Id="rId4" Type="http://schemas.microsoft.com/office/2007/relationships/hdphoto" Target="../media/hdphoto16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desktop.github.com/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rm2.com/" TargetMode="External"/><Relationship Id="rId5" Type="http://schemas.openxmlformats.org/officeDocument/2006/relationships/hyperlink" Target="https://nodejs.org/en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84" y="3198560"/>
            <a:ext cx="2185889" cy="21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38" y="3063677"/>
            <a:ext cx="1644955" cy="2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711" y="3429000"/>
            <a:ext cx="2021489" cy="2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565150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5150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5371190-AD94-514E-169D-4AA04DF8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7455" y="593746"/>
            <a:ext cx="9176277" cy="469262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3928" y="955463"/>
            <a:ext cx="3994598" cy="4300754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01" y="5619344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 descr="rest - API endpoint for a single item -- POST vs PUT - Stack Overflow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98" y="835024"/>
            <a:ext cx="5674989" cy="446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6586175" y="5619344"/>
            <a:ext cx="3743688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API (rajapinta)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dirty="0"/>
              <a:t>Sähköposti (tärkein alussa)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8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9273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7" y="3360336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55" y="3990583"/>
            <a:ext cx="936651" cy="5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06" y="4753780"/>
            <a:ext cx="488256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80" y="5493902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254" y="5872161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941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58" y="905360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(TypeScript alun jälkeen)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65" y="4382559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37" y="1690688"/>
            <a:ext cx="669545" cy="605938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07" y="1658523"/>
            <a:ext cx="1112458" cy="67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88" y="1690688"/>
            <a:ext cx="525863" cy="5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3" y="401636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15525"/>
            <a:ext cx="1207040" cy="11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4514928"/>
            <a:ext cx="2252662" cy="1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1" y="220825"/>
            <a:ext cx="7743825" cy="5444626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376361"/>
            <a:ext cx="621106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5234" y="376361"/>
            <a:ext cx="5945994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905801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62" y="43040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2242"/>
            <a:ext cx="1181895" cy="11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news.ycombinator.com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24" y="364523"/>
            <a:ext cx="7392952" cy="5227048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69986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digitaalinen huumorijulkaisu tekoälyllä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312CB7-AE4A-4ACA-037D-2E06A95B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5387" y="230584"/>
            <a:ext cx="9801225" cy="577952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019" y="6130651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Waterfall vs Agile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Vaikka työnantajasi vaihtuisi, profiilisi pysyy sinulla 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01985"/>
            <a:ext cx="10515600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50019" y="1303544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16705" y="2782851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169070" y="4704345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417657"/>
            <a:ext cx="4467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2.2 Mistä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2" y="1836757"/>
            <a:ext cx="78492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396163"/>
            <a:ext cx="4467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Vinkity työnhakuun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5-7!</a:t>
            </a:r>
          </a:p>
        </p:txBody>
      </p:sp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6"/>
              </a:rPr>
              <a:t>https://iterm2.com/</a:t>
            </a:r>
            <a:r>
              <a:rPr lang="en-GB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7"/>
              </a:rPr>
              <a:t>https://desktop.github.com/)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</a:t>
            </a:r>
            <a:r>
              <a:rPr lang="en-GB" dirty="0" err="1">
                <a:hlinkClick r:id="rId8"/>
              </a:rPr>
              <a:t>www.postman.com</a:t>
            </a:r>
            <a:r>
              <a:rPr lang="en-GB" dirty="0">
                <a:hlinkClick r:id="rId8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</a:t>
            </a:r>
            <a:r>
              <a:rPr lang="en-GB" dirty="0" err="1">
                <a:hlinkClick r:id="rId9"/>
              </a:rPr>
              <a:t>brew.sh</a:t>
            </a:r>
            <a:r>
              <a:rPr lang="en-GB" dirty="0">
                <a:hlinkClick r:id="rId9"/>
              </a:rPr>
              <a:t>/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71" y="5609432"/>
            <a:ext cx="3657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4" y="2850990"/>
            <a:ext cx="4936954" cy="3460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2175B9-F07B-E757-CBC4-59131C0C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7044"/>
            <a:ext cx="3886200" cy="21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14168</TotalTime>
  <Words>1837</Words>
  <Application>Microsoft Macintosh PowerPoint</Application>
  <PresentationFormat>Widescreen</PresentationFormat>
  <Paragraphs>297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 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Tiivistelmä</vt:lpstr>
      <vt:lpstr>Tiivistelmä I</vt:lpstr>
      <vt:lpstr>Tiivistelmä II</vt:lpstr>
      <vt:lpstr>KIITOS!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87</cp:revision>
  <dcterms:created xsi:type="dcterms:W3CDTF">2023-12-27T10:00:06Z</dcterms:created>
  <dcterms:modified xsi:type="dcterms:W3CDTF">2024-02-07T20:22:47Z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